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256" r:id="rId2"/>
    <p:sldId id="308" r:id="rId3"/>
    <p:sldId id="309" r:id="rId4"/>
    <p:sldId id="310" r:id="rId5"/>
    <p:sldId id="311" r:id="rId6"/>
    <p:sldId id="315" r:id="rId7"/>
    <p:sldId id="313" r:id="rId8"/>
    <p:sldId id="314" r:id="rId9"/>
  </p:sldIdLst>
  <p:sldSz cx="9144000" cy="5715000" type="screen16x1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C61"/>
    <a:srgbClr val="3B3B64"/>
    <a:srgbClr val="FEBEBE"/>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22" d="100"/>
          <a:sy n="122" d="100"/>
        </p:scale>
        <p:origin x="-594" y="-9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Verkoop</c:v>
                </c:pt>
              </c:strCache>
            </c:strRef>
          </c:tx>
          <c:cat>
            <c:strRef>
              <c:f>Blad1!$A$2:$A$5</c:f>
              <c:strCache>
                <c:ptCount val="4"/>
                <c:pt idx="0">
                  <c:v>1e kwrt</c:v>
                </c:pt>
                <c:pt idx="1">
                  <c:v>2e kwrt</c:v>
                </c:pt>
                <c:pt idx="2">
                  <c:v>3e kwrt</c:v>
                </c:pt>
                <c:pt idx="3">
                  <c:v>4e kwrt</c:v>
                </c:pt>
              </c:strCache>
            </c:strRef>
          </c:cat>
          <c:val>
            <c:numRef>
              <c:f>Blad1!$B$2:$B$5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nl-BE"/>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ACD26-9AFD-4047-A9EF-C25498AF60AA}"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nl-BE"/>
        </a:p>
      </dgm:t>
    </dgm:pt>
    <dgm:pt modelId="{110D18D3-7FAC-4521-94CE-F1F5178EDA94}">
      <dgm:prSet phldrT="[Tekst]"/>
      <dgm:spPr/>
      <dgm:t>
        <a:bodyPr/>
        <a:lstStyle/>
        <a:p>
          <a:r>
            <a:rPr lang="nl-BE" dirty="0" smtClean="0"/>
            <a:t>Augustinus</a:t>
          </a:r>
          <a:endParaRPr lang="nl-BE" dirty="0"/>
        </a:p>
      </dgm:t>
    </dgm:pt>
    <dgm:pt modelId="{C8DF501E-0F8A-40DD-B68B-7796654CD7D7}" type="parTrans" cxnId="{A5BD9208-7918-4F8D-A4DE-225E149DC414}">
      <dgm:prSet/>
      <dgm:spPr/>
      <dgm:t>
        <a:bodyPr/>
        <a:lstStyle/>
        <a:p>
          <a:endParaRPr lang="nl-BE"/>
        </a:p>
      </dgm:t>
    </dgm:pt>
    <dgm:pt modelId="{6F836BBE-B963-47CC-95AF-768B1E6AE1D3}" type="sibTrans" cxnId="{A5BD9208-7918-4F8D-A4DE-225E149DC414}">
      <dgm:prSet/>
      <dgm:spPr/>
      <dgm:t>
        <a:bodyPr/>
        <a:lstStyle/>
        <a:p>
          <a:endParaRPr lang="nl-BE"/>
        </a:p>
      </dgm:t>
    </dgm:pt>
    <dgm:pt modelId="{32DE0B63-F74A-4860-AE6D-03AB852CDD0B}">
      <dgm:prSet phldrT="[Tekst]"/>
      <dgm:spPr/>
      <dgm:t>
        <a:bodyPr/>
        <a:lstStyle/>
        <a:p>
          <a:r>
            <a:rPr lang="nl-BE" dirty="0" err="1" smtClean="0"/>
            <a:t>Anselmus</a:t>
          </a:r>
          <a:endParaRPr lang="nl-BE" dirty="0"/>
        </a:p>
      </dgm:t>
    </dgm:pt>
    <dgm:pt modelId="{FEA25DA7-B8D5-4DAD-B872-87051D9E6338}" type="parTrans" cxnId="{709653A0-921B-46E4-97C1-2750C84AF5FE}">
      <dgm:prSet/>
      <dgm:spPr/>
      <dgm:t>
        <a:bodyPr/>
        <a:lstStyle/>
        <a:p>
          <a:endParaRPr lang="nl-BE"/>
        </a:p>
      </dgm:t>
    </dgm:pt>
    <dgm:pt modelId="{2A427B91-183D-4907-AC9A-644E0185015E}" type="sibTrans" cxnId="{709653A0-921B-46E4-97C1-2750C84AF5FE}">
      <dgm:prSet/>
      <dgm:spPr/>
      <dgm:t>
        <a:bodyPr/>
        <a:lstStyle/>
        <a:p>
          <a:endParaRPr lang="nl-BE"/>
        </a:p>
      </dgm:t>
    </dgm:pt>
    <dgm:pt modelId="{7BE717A9-4B35-4061-9FBF-2A3FE3EB64C2}">
      <dgm:prSet phldrT="[Tekst]"/>
      <dgm:spPr/>
      <dgm:t>
        <a:bodyPr/>
        <a:lstStyle/>
        <a:p>
          <a:r>
            <a:rPr lang="nl-BE" dirty="0" smtClean="0"/>
            <a:t>Aquino</a:t>
          </a:r>
          <a:endParaRPr lang="nl-BE" dirty="0"/>
        </a:p>
      </dgm:t>
    </dgm:pt>
    <dgm:pt modelId="{E71F9EDD-56CB-4EE8-8C1B-D8FC905B39E4}" type="parTrans" cxnId="{6D6544CA-BCFC-43B1-9D4C-FA71DC18E927}">
      <dgm:prSet/>
      <dgm:spPr/>
      <dgm:t>
        <a:bodyPr/>
        <a:lstStyle/>
        <a:p>
          <a:endParaRPr lang="nl-BE"/>
        </a:p>
      </dgm:t>
    </dgm:pt>
    <dgm:pt modelId="{4A8EF9C5-6551-49BE-B794-66766FE00ABB}" type="sibTrans" cxnId="{6D6544CA-BCFC-43B1-9D4C-FA71DC18E927}">
      <dgm:prSet/>
      <dgm:spPr/>
      <dgm:t>
        <a:bodyPr/>
        <a:lstStyle/>
        <a:p>
          <a:endParaRPr lang="nl-BE"/>
        </a:p>
      </dgm:t>
    </dgm:pt>
    <dgm:pt modelId="{32A79EE5-904B-4E3B-8EA9-46522B0A328A}" type="pres">
      <dgm:prSet presAssocID="{DB6ACD26-9AFD-4047-A9EF-C25498AF60AA}" presName="Name0" presStyleCnt="0">
        <dgm:presLayoutVars>
          <dgm:dir/>
          <dgm:resizeHandles val="exact"/>
        </dgm:presLayoutVars>
      </dgm:prSet>
      <dgm:spPr/>
    </dgm:pt>
    <dgm:pt modelId="{45C4D81A-1DD3-4896-BD21-48B772EF9727}" type="pres">
      <dgm:prSet presAssocID="{110D18D3-7FAC-4521-94CE-F1F5178EDA94}" presName="composite" presStyleCnt="0"/>
      <dgm:spPr/>
    </dgm:pt>
    <dgm:pt modelId="{E5E0AA8B-B0DD-49F6-9944-C355F24AF012}" type="pres">
      <dgm:prSet presAssocID="{110D18D3-7FAC-4521-94CE-F1F5178EDA94}" presName="rect1" presStyleLbl="bgShp" presStyleIdx="0" presStyleCnt="3" custScaleY="125652"/>
      <dgm:spPr>
        <a:blipFill rotWithShape="1">
          <a:blip xmlns:r="http://schemas.openxmlformats.org/officeDocument/2006/relationships" r:embed="rId1"/>
          <a:stretch>
            <a:fillRect/>
          </a:stretch>
        </a:blipFill>
      </dgm:spPr>
    </dgm:pt>
    <dgm:pt modelId="{FE1F981A-7947-4D90-B761-01D8F049088C}" type="pres">
      <dgm:prSet presAssocID="{110D18D3-7FAC-4521-94CE-F1F5178EDA94}" presName="rect2" presStyleLbl="trBgShp" presStyleIdx="0" presStyleCnt="3">
        <dgm:presLayoutVars>
          <dgm:bulletEnabled val="1"/>
        </dgm:presLayoutVars>
      </dgm:prSet>
      <dgm:spPr/>
    </dgm:pt>
    <dgm:pt modelId="{95BF2A5A-1B2E-4FAC-A895-8348EEE65129}" type="pres">
      <dgm:prSet presAssocID="{6F836BBE-B963-47CC-95AF-768B1E6AE1D3}" presName="sibTrans" presStyleCnt="0"/>
      <dgm:spPr/>
    </dgm:pt>
    <dgm:pt modelId="{C28DC889-B209-4187-8DCC-1C1F6236B815}" type="pres">
      <dgm:prSet presAssocID="{32DE0B63-F74A-4860-AE6D-03AB852CDD0B}" presName="composite" presStyleCnt="0"/>
      <dgm:spPr/>
    </dgm:pt>
    <dgm:pt modelId="{2C6F1149-5C3C-4A9F-896C-586881122DEF}" type="pres">
      <dgm:prSet presAssocID="{32DE0B63-F74A-4860-AE6D-03AB852CDD0B}" presName="rect1" presStyleLbl="bgShp" presStyleIdx="1" presStyleCnt="3" custScaleY="125652"/>
      <dgm:spPr>
        <a:blipFill rotWithShape="1">
          <a:blip xmlns:r="http://schemas.openxmlformats.org/officeDocument/2006/relationships" r:embed="rId2"/>
          <a:stretch>
            <a:fillRect/>
          </a:stretch>
        </a:blipFill>
      </dgm:spPr>
    </dgm:pt>
    <dgm:pt modelId="{EB4EC017-72C6-4391-9531-88C3947C0888}" type="pres">
      <dgm:prSet presAssocID="{32DE0B63-F74A-4860-AE6D-03AB852CDD0B}" presName="rect2" presStyleLbl="trBgShp" presStyleIdx="1" presStyleCnt="3">
        <dgm:presLayoutVars>
          <dgm:bulletEnabled val="1"/>
        </dgm:presLayoutVars>
      </dgm:prSet>
      <dgm:spPr/>
    </dgm:pt>
    <dgm:pt modelId="{2517B9E5-A420-46B0-8CD7-20EDBA313D14}" type="pres">
      <dgm:prSet presAssocID="{2A427B91-183D-4907-AC9A-644E0185015E}" presName="sibTrans" presStyleCnt="0"/>
      <dgm:spPr/>
    </dgm:pt>
    <dgm:pt modelId="{19223177-02BD-4AA3-8BAD-886436B61B96}" type="pres">
      <dgm:prSet presAssocID="{7BE717A9-4B35-4061-9FBF-2A3FE3EB64C2}" presName="composite" presStyleCnt="0"/>
      <dgm:spPr/>
    </dgm:pt>
    <dgm:pt modelId="{7CC5BE6D-BA7F-48E9-B9DF-7AE7D51707AD}" type="pres">
      <dgm:prSet presAssocID="{7BE717A9-4B35-4061-9FBF-2A3FE3EB64C2}" presName="rect1" presStyleLbl="bgShp" presStyleIdx="2" presStyleCnt="3" custScaleY="125652"/>
      <dgm:spPr>
        <a:blipFill rotWithShape="1">
          <a:blip xmlns:r="http://schemas.openxmlformats.org/officeDocument/2006/relationships" r:embed="rId3"/>
          <a:stretch>
            <a:fillRect/>
          </a:stretch>
        </a:blipFill>
      </dgm:spPr>
    </dgm:pt>
    <dgm:pt modelId="{C18B52E7-DC5A-4B45-AB0E-22F9FAD0B738}" type="pres">
      <dgm:prSet presAssocID="{7BE717A9-4B35-4061-9FBF-2A3FE3EB64C2}" presName="rect2" presStyleLbl="trBgShp" presStyleIdx="2" presStyleCnt="3">
        <dgm:presLayoutVars>
          <dgm:bulletEnabled val="1"/>
        </dgm:presLayoutVars>
      </dgm:prSet>
      <dgm:spPr/>
      <dgm:t>
        <a:bodyPr/>
        <a:lstStyle/>
        <a:p>
          <a:endParaRPr lang="nl-BE"/>
        </a:p>
      </dgm:t>
    </dgm:pt>
  </dgm:ptLst>
  <dgm:cxnLst>
    <dgm:cxn modelId="{167C44CE-6DF5-4763-8286-8466D50AD6CE}" type="presOf" srcId="{110D18D3-7FAC-4521-94CE-F1F5178EDA94}" destId="{FE1F981A-7947-4D90-B761-01D8F049088C}" srcOrd="0" destOrd="0" presId="urn:microsoft.com/office/officeart/2008/layout/BendingPictureSemiTransparentText"/>
    <dgm:cxn modelId="{B59AEAC0-8C9B-4DA1-916C-9224E458CAD7}" type="presOf" srcId="{7BE717A9-4B35-4061-9FBF-2A3FE3EB64C2}" destId="{C18B52E7-DC5A-4B45-AB0E-22F9FAD0B738}" srcOrd="0" destOrd="0" presId="urn:microsoft.com/office/officeart/2008/layout/BendingPictureSemiTransparentText"/>
    <dgm:cxn modelId="{A5BD9208-7918-4F8D-A4DE-225E149DC414}" srcId="{DB6ACD26-9AFD-4047-A9EF-C25498AF60AA}" destId="{110D18D3-7FAC-4521-94CE-F1F5178EDA94}" srcOrd="0" destOrd="0" parTransId="{C8DF501E-0F8A-40DD-B68B-7796654CD7D7}" sibTransId="{6F836BBE-B963-47CC-95AF-768B1E6AE1D3}"/>
    <dgm:cxn modelId="{F386950B-AACE-4464-B3A1-EEE302743094}" type="presOf" srcId="{DB6ACD26-9AFD-4047-A9EF-C25498AF60AA}" destId="{32A79EE5-904B-4E3B-8EA9-46522B0A328A}" srcOrd="0" destOrd="0" presId="urn:microsoft.com/office/officeart/2008/layout/BendingPictureSemiTransparentText"/>
    <dgm:cxn modelId="{6D6544CA-BCFC-43B1-9D4C-FA71DC18E927}" srcId="{DB6ACD26-9AFD-4047-A9EF-C25498AF60AA}" destId="{7BE717A9-4B35-4061-9FBF-2A3FE3EB64C2}" srcOrd="2" destOrd="0" parTransId="{E71F9EDD-56CB-4EE8-8C1B-D8FC905B39E4}" sibTransId="{4A8EF9C5-6551-49BE-B794-66766FE00ABB}"/>
    <dgm:cxn modelId="{6D6A9587-FE72-46E8-98E6-99D85345E1C6}" type="presOf" srcId="{32DE0B63-F74A-4860-AE6D-03AB852CDD0B}" destId="{EB4EC017-72C6-4391-9531-88C3947C0888}" srcOrd="0" destOrd="0" presId="urn:microsoft.com/office/officeart/2008/layout/BendingPictureSemiTransparentText"/>
    <dgm:cxn modelId="{709653A0-921B-46E4-97C1-2750C84AF5FE}" srcId="{DB6ACD26-9AFD-4047-A9EF-C25498AF60AA}" destId="{32DE0B63-F74A-4860-AE6D-03AB852CDD0B}" srcOrd="1" destOrd="0" parTransId="{FEA25DA7-B8D5-4DAD-B872-87051D9E6338}" sibTransId="{2A427B91-183D-4907-AC9A-644E0185015E}"/>
    <dgm:cxn modelId="{F6DD07FB-77B1-4679-8273-8DFA6A326061}" type="presParOf" srcId="{32A79EE5-904B-4E3B-8EA9-46522B0A328A}" destId="{45C4D81A-1DD3-4896-BD21-48B772EF9727}" srcOrd="0" destOrd="0" presId="urn:microsoft.com/office/officeart/2008/layout/BendingPictureSemiTransparentText"/>
    <dgm:cxn modelId="{F300105D-207E-4E03-9D77-AFE250BA9C75}" type="presParOf" srcId="{45C4D81A-1DD3-4896-BD21-48B772EF9727}" destId="{E5E0AA8B-B0DD-49F6-9944-C355F24AF012}" srcOrd="0" destOrd="0" presId="urn:microsoft.com/office/officeart/2008/layout/BendingPictureSemiTransparentText"/>
    <dgm:cxn modelId="{CC9D958D-CFDB-4728-903B-A419A18BC89E}" type="presParOf" srcId="{45C4D81A-1DD3-4896-BD21-48B772EF9727}" destId="{FE1F981A-7947-4D90-B761-01D8F049088C}" srcOrd="1" destOrd="0" presId="urn:microsoft.com/office/officeart/2008/layout/BendingPictureSemiTransparentText"/>
    <dgm:cxn modelId="{BBDA2D52-19D4-4976-93FF-4322E76F7DC5}" type="presParOf" srcId="{32A79EE5-904B-4E3B-8EA9-46522B0A328A}" destId="{95BF2A5A-1B2E-4FAC-A895-8348EEE65129}" srcOrd="1" destOrd="0" presId="urn:microsoft.com/office/officeart/2008/layout/BendingPictureSemiTransparentText"/>
    <dgm:cxn modelId="{5DDBBB93-C974-479C-8A97-8AE30F320107}" type="presParOf" srcId="{32A79EE5-904B-4E3B-8EA9-46522B0A328A}" destId="{C28DC889-B209-4187-8DCC-1C1F6236B815}" srcOrd="2" destOrd="0" presId="urn:microsoft.com/office/officeart/2008/layout/BendingPictureSemiTransparentText"/>
    <dgm:cxn modelId="{C2BC9CC3-BA31-434A-B484-84B11CE9A4A6}" type="presParOf" srcId="{C28DC889-B209-4187-8DCC-1C1F6236B815}" destId="{2C6F1149-5C3C-4A9F-896C-586881122DEF}" srcOrd="0" destOrd="0" presId="urn:microsoft.com/office/officeart/2008/layout/BendingPictureSemiTransparentText"/>
    <dgm:cxn modelId="{8C540411-8E78-41B6-B083-A08E4D3C5A9F}" type="presParOf" srcId="{C28DC889-B209-4187-8DCC-1C1F6236B815}" destId="{EB4EC017-72C6-4391-9531-88C3947C0888}" srcOrd="1" destOrd="0" presId="urn:microsoft.com/office/officeart/2008/layout/BendingPictureSemiTransparentText"/>
    <dgm:cxn modelId="{3218663F-4524-4C92-87F3-19DF72CF28A8}" type="presParOf" srcId="{32A79EE5-904B-4E3B-8EA9-46522B0A328A}" destId="{2517B9E5-A420-46B0-8CD7-20EDBA313D14}" srcOrd="3" destOrd="0" presId="urn:microsoft.com/office/officeart/2008/layout/BendingPictureSemiTransparentText"/>
    <dgm:cxn modelId="{5F300863-4190-4604-B2AB-2299403A60E1}" type="presParOf" srcId="{32A79EE5-904B-4E3B-8EA9-46522B0A328A}" destId="{19223177-02BD-4AA3-8BAD-886436B61B96}" srcOrd="4" destOrd="0" presId="urn:microsoft.com/office/officeart/2008/layout/BendingPictureSemiTransparentText"/>
    <dgm:cxn modelId="{166D655C-5546-472C-9C94-F714361A03C0}" type="presParOf" srcId="{19223177-02BD-4AA3-8BAD-886436B61B96}" destId="{7CC5BE6D-BA7F-48E9-B9DF-7AE7D51707AD}" srcOrd="0" destOrd="0" presId="urn:microsoft.com/office/officeart/2008/layout/BendingPictureSemiTransparentText"/>
    <dgm:cxn modelId="{CBC715FE-8871-40A6-9ED6-00B8B3F4DDB2}" type="presParOf" srcId="{19223177-02BD-4AA3-8BAD-886436B61B96}" destId="{C18B52E7-DC5A-4B45-AB0E-22F9FAD0B738}"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B2CC7-3B32-4DEF-BA73-FCE5B0961B1D}" type="doc">
      <dgm:prSet loTypeId="urn:microsoft.com/office/officeart/2005/8/layout/default" loCatId="list" qsTypeId="urn:microsoft.com/office/officeart/2005/8/quickstyle/simple1" qsCatId="simple" csTypeId="urn:microsoft.com/office/officeart/2005/8/colors/accent2_4" csCatId="accent2" phldr="1"/>
      <dgm:spPr/>
      <dgm:t>
        <a:bodyPr/>
        <a:lstStyle/>
        <a:p>
          <a:endParaRPr lang="nl-BE"/>
        </a:p>
      </dgm:t>
    </dgm:pt>
    <dgm:pt modelId="{E5CB4C1E-31CD-4BA7-99E0-55AB67ADBC63}">
      <dgm:prSet phldrT="[Tekst]"/>
      <dgm:spPr>
        <a:solidFill>
          <a:srgbClr val="3B3B64"/>
        </a:solidFill>
      </dgm:spPr>
      <dgm:t>
        <a:bodyPr/>
        <a:lstStyle/>
        <a:p>
          <a:r>
            <a:rPr lang="nl-BE" cap="small" dirty="0" smtClean="0"/>
            <a:t>Jhwh </a:t>
          </a:r>
          <a:r>
            <a:rPr lang="nl-BE" dirty="0" smtClean="0"/>
            <a:t>ging voor hem langs en riep uit: ‘</a:t>
          </a:r>
          <a:r>
            <a:rPr lang="nl-BE" cap="small" dirty="0" smtClean="0"/>
            <a:t>Jhwh</a:t>
          </a:r>
          <a:r>
            <a:rPr lang="nl-BE" dirty="0" smtClean="0"/>
            <a:t>! </a:t>
          </a:r>
          <a:r>
            <a:rPr lang="nl-BE" cap="small" dirty="0" smtClean="0"/>
            <a:t>Jhwh</a:t>
          </a:r>
          <a:r>
            <a:rPr lang="nl-BE" dirty="0" smtClean="0"/>
            <a:t>! Een God die liefdevol is en genadig, geduldig, trouw en waarachtig, die duizenden geslachten zijn liefde bewijst, die schuld, misdaad en zonde vergeeft’ (Ex34:6-7a)</a:t>
          </a:r>
          <a:endParaRPr lang="nl-BE" dirty="0"/>
        </a:p>
      </dgm:t>
    </dgm:pt>
    <dgm:pt modelId="{A3C8F8B9-D1C7-4D10-A628-EFE865542F7B}" type="parTrans" cxnId="{8215272A-67A8-4C5B-BC81-6113F95029B6}">
      <dgm:prSet/>
      <dgm:spPr/>
      <dgm:t>
        <a:bodyPr/>
        <a:lstStyle/>
        <a:p>
          <a:endParaRPr lang="nl-BE"/>
        </a:p>
      </dgm:t>
    </dgm:pt>
    <dgm:pt modelId="{775A3B06-13FA-44AD-974C-B1E6C95C99B1}" type="sibTrans" cxnId="{8215272A-67A8-4C5B-BC81-6113F95029B6}">
      <dgm:prSet/>
      <dgm:spPr/>
      <dgm:t>
        <a:bodyPr/>
        <a:lstStyle/>
        <a:p>
          <a:endParaRPr lang="nl-BE"/>
        </a:p>
      </dgm:t>
    </dgm:pt>
    <dgm:pt modelId="{830C76A8-5CB1-4382-AE82-27C2ACFA30C6}">
      <dgm:prSet phldrT="[Tekst]"/>
      <dgm:spPr>
        <a:solidFill>
          <a:srgbClr val="2F5C61"/>
        </a:solidFill>
      </dgm:spPr>
      <dgm:t>
        <a:bodyPr/>
        <a:lstStyle/>
        <a:p>
          <a:r>
            <a:rPr lang="nl-BE" dirty="0" smtClean="0"/>
            <a:t>‘Groot is </a:t>
          </a:r>
          <a:r>
            <a:rPr lang="nl-BE" cap="small" dirty="0" smtClean="0"/>
            <a:t>Jhwh</a:t>
          </a:r>
          <a:r>
            <a:rPr lang="nl-BE" dirty="0" smtClean="0"/>
            <a:t>, hem komt alle lof toe, zijn grootheid is niet te doorgronden.’ Laat geslacht na geslacht van uw schepping verhalen, uw machtige daden verkondigen. Laten zij spreken over de glorie van uw majesteit, ook ik wil uw wonderen bekendmaken. Laten zij getuigen van uw geduchte daden, ook ik wil van uw grootheid vertellen. Laten zij de roem van uw goedheid verbreiden, uw gerechtigheid luid bezingen: ‘Genadig en liefdevol is </a:t>
          </a:r>
          <a:r>
            <a:rPr lang="nl-BE" cap="small" dirty="0" smtClean="0"/>
            <a:t>Jhwh</a:t>
          </a:r>
          <a:r>
            <a:rPr lang="nl-BE" dirty="0" smtClean="0"/>
            <a:t>, Hij blijft geduldig en groot is zijn trouw. Goed is </a:t>
          </a:r>
          <a:r>
            <a:rPr lang="nl-BE" cap="small" dirty="0" smtClean="0"/>
            <a:t>Jhwh </a:t>
          </a:r>
          <a:r>
            <a:rPr lang="nl-BE" dirty="0" smtClean="0"/>
            <a:t>voor alles en allen, Hij ontfermt zich over heel zijn schepping.’ Laten al uw schepselen u loven, </a:t>
          </a:r>
          <a:r>
            <a:rPr lang="nl-BE" cap="small" dirty="0" smtClean="0"/>
            <a:t>Jhwh</a:t>
          </a:r>
          <a:r>
            <a:rPr lang="nl-BE" dirty="0" smtClean="0"/>
            <a:t>, en uw getrouwen u prijzen (Ps145:3-10).</a:t>
          </a:r>
          <a:endParaRPr lang="nl-BE" dirty="0"/>
        </a:p>
      </dgm:t>
    </dgm:pt>
    <dgm:pt modelId="{3AA2768D-E57C-48C3-99F0-E94F84E79641}" type="parTrans" cxnId="{392A29F1-092E-40AD-88A6-6D2022E1340F}">
      <dgm:prSet/>
      <dgm:spPr/>
      <dgm:t>
        <a:bodyPr/>
        <a:lstStyle/>
        <a:p>
          <a:endParaRPr lang="nl-BE"/>
        </a:p>
      </dgm:t>
    </dgm:pt>
    <dgm:pt modelId="{CBD90CF1-6C13-4E56-BB33-3B4FEEEDD9BA}" type="sibTrans" cxnId="{392A29F1-092E-40AD-88A6-6D2022E1340F}">
      <dgm:prSet/>
      <dgm:spPr/>
      <dgm:t>
        <a:bodyPr/>
        <a:lstStyle/>
        <a:p>
          <a:endParaRPr lang="nl-BE"/>
        </a:p>
      </dgm:t>
    </dgm:pt>
    <dgm:pt modelId="{B2B6C817-14B7-4991-A447-A2E601F1E083}" type="pres">
      <dgm:prSet presAssocID="{B08B2CC7-3B32-4DEF-BA73-FCE5B0961B1D}" presName="diagram" presStyleCnt="0">
        <dgm:presLayoutVars>
          <dgm:dir/>
          <dgm:resizeHandles val="exact"/>
        </dgm:presLayoutVars>
      </dgm:prSet>
      <dgm:spPr/>
    </dgm:pt>
    <dgm:pt modelId="{78A6ECDD-E084-412C-82A8-98CDA0063094}" type="pres">
      <dgm:prSet presAssocID="{E5CB4C1E-31CD-4BA7-99E0-55AB67ADBC63}" presName="node" presStyleLbl="node1" presStyleIdx="0" presStyleCnt="2" custScaleX="39895" custScaleY="145173">
        <dgm:presLayoutVars>
          <dgm:bulletEnabled val="1"/>
        </dgm:presLayoutVars>
      </dgm:prSet>
      <dgm:spPr/>
      <dgm:t>
        <a:bodyPr/>
        <a:lstStyle/>
        <a:p>
          <a:endParaRPr lang="nl-BE"/>
        </a:p>
      </dgm:t>
    </dgm:pt>
    <dgm:pt modelId="{A0ADD1BA-9450-43FA-AF78-D78382D627BF}" type="pres">
      <dgm:prSet presAssocID="{775A3B06-13FA-44AD-974C-B1E6C95C99B1}" presName="sibTrans" presStyleCnt="0"/>
      <dgm:spPr/>
    </dgm:pt>
    <dgm:pt modelId="{48A3E310-A29A-41E9-832C-C95215BFAF9E}" type="pres">
      <dgm:prSet presAssocID="{830C76A8-5CB1-4382-AE82-27C2ACFA30C6}" presName="node" presStyleLbl="node1" presStyleIdx="1" presStyleCnt="2" custScaleX="95487" custScaleY="145173">
        <dgm:presLayoutVars>
          <dgm:bulletEnabled val="1"/>
        </dgm:presLayoutVars>
      </dgm:prSet>
      <dgm:spPr/>
      <dgm:t>
        <a:bodyPr/>
        <a:lstStyle/>
        <a:p>
          <a:endParaRPr lang="nl-BE"/>
        </a:p>
      </dgm:t>
    </dgm:pt>
  </dgm:ptLst>
  <dgm:cxnLst>
    <dgm:cxn modelId="{63163BDD-C018-4B73-AAB4-24E835C6B806}" type="presOf" srcId="{E5CB4C1E-31CD-4BA7-99E0-55AB67ADBC63}" destId="{78A6ECDD-E084-412C-82A8-98CDA0063094}" srcOrd="0" destOrd="0" presId="urn:microsoft.com/office/officeart/2005/8/layout/default"/>
    <dgm:cxn modelId="{392A29F1-092E-40AD-88A6-6D2022E1340F}" srcId="{B08B2CC7-3B32-4DEF-BA73-FCE5B0961B1D}" destId="{830C76A8-5CB1-4382-AE82-27C2ACFA30C6}" srcOrd="1" destOrd="0" parTransId="{3AA2768D-E57C-48C3-99F0-E94F84E79641}" sibTransId="{CBD90CF1-6C13-4E56-BB33-3B4FEEEDD9BA}"/>
    <dgm:cxn modelId="{D72C6B32-42C5-4682-9617-B5D872932A88}" type="presOf" srcId="{830C76A8-5CB1-4382-AE82-27C2ACFA30C6}" destId="{48A3E310-A29A-41E9-832C-C95215BFAF9E}" srcOrd="0" destOrd="0" presId="urn:microsoft.com/office/officeart/2005/8/layout/default"/>
    <dgm:cxn modelId="{8215272A-67A8-4C5B-BC81-6113F95029B6}" srcId="{B08B2CC7-3B32-4DEF-BA73-FCE5B0961B1D}" destId="{E5CB4C1E-31CD-4BA7-99E0-55AB67ADBC63}" srcOrd="0" destOrd="0" parTransId="{A3C8F8B9-D1C7-4D10-A628-EFE865542F7B}" sibTransId="{775A3B06-13FA-44AD-974C-B1E6C95C99B1}"/>
    <dgm:cxn modelId="{E11089DD-1E62-4E64-A4DF-D06BCA374083}" type="presOf" srcId="{B08B2CC7-3B32-4DEF-BA73-FCE5B0961B1D}" destId="{B2B6C817-14B7-4991-A447-A2E601F1E083}" srcOrd="0" destOrd="0" presId="urn:microsoft.com/office/officeart/2005/8/layout/default"/>
    <dgm:cxn modelId="{887854A8-F050-4C07-A3D0-D13CE9388EE4}" type="presParOf" srcId="{B2B6C817-14B7-4991-A447-A2E601F1E083}" destId="{78A6ECDD-E084-412C-82A8-98CDA0063094}" srcOrd="0" destOrd="0" presId="urn:microsoft.com/office/officeart/2005/8/layout/default"/>
    <dgm:cxn modelId="{D21A4401-916B-4041-BEC8-8B67277FEB08}" type="presParOf" srcId="{B2B6C817-14B7-4991-A447-A2E601F1E083}" destId="{A0ADD1BA-9450-43FA-AF78-D78382D627BF}" srcOrd="1" destOrd="0" presId="urn:microsoft.com/office/officeart/2005/8/layout/default"/>
    <dgm:cxn modelId="{93189355-DA7C-43E7-8E92-BD3A2C149835}" type="presParOf" srcId="{B2B6C817-14B7-4991-A447-A2E601F1E083}" destId="{48A3E310-A29A-41E9-832C-C95215BFAF9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40D5E9-FD28-465F-8D64-6CF44EB2945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nl-BE"/>
        </a:p>
      </dgm:t>
    </dgm:pt>
    <dgm:pt modelId="{60CB00E8-8636-43BE-B9B7-0AA727A851B4}">
      <dgm:prSet phldrT="[Tekst]"/>
      <dgm:spPr>
        <a:solidFill>
          <a:srgbClr val="2F5C61"/>
        </a:solidFill>
      </dgm:spPr>
      <dgm:t>
        <a:bodyPr/>
        <a:lstStyle/>
        <a:p>
          <a:r>
            <a:rPr lang="nl-BE" dirty="0" smtClean="0"/>
            <a:t>Ik betreur het dat ik Saul koning heb gemaakt, want hij heeft mij de rug toegekeerd en doet niet wat ik hem heb opgedragen.’ Samuel werd boos en schreeuwde het de hele nacht uit tegen </a:t>
          </a:r>
          <a:r>
            <a:rPr lang="nl-BE" cap="small" dirty="0" smtClean="0"/>
            <a:t>Jhwh</a:t>
          </a:r>
          <a:r>
            <a:rPr lang="nl-BE" dirty="0" smtClean="0"/>
            <a:t>.</a:t>
          </a:r>
          <a:endParaRPr lang="nl-BE" dirty="0"/>
        </a:p>
      </dgm:t>
    </dgm:pt>
    <dgm:pt modelId="{3123AF2B-14B4-489E-AFF1-1D868AFB26EC}" type="parTrans" cxnId="{BF806A4F-D736-4635-AD01-62608B854580}">
      <dgm:prSet/>
      <dgm:spPr/>
      <dgm:t>
        <a:bodyPr/>
        <a:lstStyle/>
        <a:p>
          <a:endParaRPr lang="nl-BE"/>
        </a:p>
      </dgm:t>
    </dgm:pt>
    <dgm:pt modelId="{7BE22A24-7CA8-4CD2-9457-84B8C1B633F4}" type="sibTrans" cxnId="{BF806A4F-D736-4635-AD01-62608B854580}">
      <dgm:prSet/>
      <dgm:spPr/>
      <dgm:t>
        <a:bodyPr/>
        <a:lstStyle/>
        <a:p>
          <a:endParaRPr lang="nl-BE"/>
        </a:p>
      </dgm:t>
    </dgm:pt>
    <dgm:pt modelId="{0F7B4CEC-8C15-4470-992F-2819F6AF0154}">
      <dgm:prSet phldrT="[Tekst]"/>
      <dgm:spPr/>
      <dgm:t>
        <a:bodyPr/>
        <a:lstStyle/>
        <a:p>
          <a:r>
            <a:rPr lang="nl-BE" dirty="0" smtClean="0"/>
            <a:t>Samuel heeft Saul nooit meer terug willen zien, maar hij treurde wel om hem. En </a:t>
          </a:r>
          <a:r>
            <a:rPr lang="nl-BE" cap="small" dirty="0" smtClean="0"/>
            <a:t>Jhwh</a:t>
          </a:r>
          <a:r>
            <a:rPr lang="nl-BE" dirty="0" smtClean="0"/>
            <a:t> betreurde het dat hij Saul als koning van Israël had aangesteld. </a:t>
          </a:r>
          <a:endParaRPr lang="nl-BE" dirty="0"/>
        </a:p>
      </dgm:t>
    </dgm:pt>
    <dgm:pt modelId="{71B7D9A8-18E8-49A6-811F-70A4E6E66EAE}" type="parTrans" cxnId="{C77FF5E5-F347-4A8C-BC15-6911B21BD6E1}">
      <dgm:prSet/>
      <dgm:spPr/>
      <dgm:t>
        <a:bodyPr/>
        <a:lstStyle/>
        <a:p>
          <a:endParaRPr lang="nl-BE"/>
        </a:p>
      </dgm:t>
    </dgm:pt>
    <dgm:pt modelId="{3FAAA4C5-8367-4C78-BDA4-5AC765BF3C49}" type="sibTrans" cxnId="{C77FF5E5-F347-4A8C-BC15-6911B21BD6E1}">
      <dgm:prSet/>
      <dgm:spPr/>
      <dgm:t>
        <a:bodyPr/>
        <a:lstStyle/>
        <a:p>
          <a:endParaRPr lang="nl-BE"/>
        </a:p>
      </dgm:t>
    </dgm:pt>
    <dgm:pt modelId="{860EEB85-5506-419F-B3E4-039BADE1C6C4}" type="pres">
      <dgm:prSet presAssocID="{8C40D5E9-FD28-465F-8D64-6CF44EB2945F}" presName="diagram" presStyleCnt="0">
        <dgm:presLayoutVars>
          <dgm:dir/>
          <dgm:resizeHandles val="exact"/>
        </dgm:presLayoutVars>
      </dgm:prSet>
      <dgm:spPr/>
    </dgm:pt>
    <dgm:pt modelId="{ACE6B91B-C3D5-401B-9A50-69D591EB4061}" type="pres">
      <dgm:prSet presAssocID="{60CB00E8-8636-43BE-B9B7-0AA727A851B4}" presName="node" presStyleLbl="node1" presStyleIdx="0" presStyleCnt="2" custScaleY="130957">
        <dgm:presLayoutVars>
          <dgm:bulletEnabled val="1"/>
        </dgm:presLayoutVars>
      </dgm:prSet>
      <dgm:spPr/>
      <dgm:t>
        <a:bodyPr/>
        <a:lstStyle/>
        <a:p>
          <a:endParaRPr lang="nl-BE"/>
        </a:p>
      </dgm:t>
    </dgm:pt>
    <dgm:pt modelId="{8402B474-1641-4DBC-92E9-7112A7E8206E}" type="pres">
      <dgm:prSet presAssocID="{7BE22A24-7CA8-4CD2-9457-84B8C1B633F4}" presName="sibTrans" presStyleCnt="0"/>
      <dgm:spPr/>
    </dgm:pt>
    <dgm:pt modelId="{C8F9417B-8762-42FC-BD94-1B587D4AAAA2}" type="pres">
      <dgm:prSet presAssocID="{0F7B4CEC-8C15-4470-992F-2819F6AF0154}" presName="node" presStyleLbl="node1" presStyleIdx="1" presStyleCnt="2" custScaleY="130957">
        <dgm:presLayoutVars>
          <dgm:bulletEnabled val="1"/>
        </dgm:presLayoutVars>
      </dgm:prSet>
      <dgm:spPr/>
      <dgm:t>
        <a:bodyPr/>
        <a:lstStyle/>
        <a:p>
          <a:endParaRPr lang="nl-BE"/>
        </a:p>
      </dgm:t>
    </dgm:pt>
  </dgm:ptLst>
  <dgm:cxnLst>
    <dgm:cxn modelId="{C77FF5E5-F347-4A8C-BC15-6911B21BD6E1}" srcId="{8C40D5E9-FD28-465F-8D64-6CF44EB2945F}" destId="{0F7B4CEC-8C15-4470-992F-2819F6AF0154}" srcOrd="1" destOrd="0" parTransId="{71B7D9A8-18E8-49A6-811F-70A4E6E66EAE}" sibTransId="{3FAAA4C5-8367-4C78-BDA4-5AC765BF3C49}"/>
    <dgm:cxn modelId="{B2B4FAFC-D4B0-40EF-912B-9CFE12271FED}" type="presOf" srcId="{8C40D5E9-FD28-465F-8D64-6CF44EB2945F}" destId="{860EEB85-5506-419F-B3E4-039BADE1C6C4}" srcOrd="0" destOrd="0" presId="urn:microsoft.com/office/officeart/2005/8/layout/default"/>
    <dgm:cxn modelId="{BF806A4F-D736-4635-AD01-62608B854580}" srcId="{8C40D5E9-FD28-465F-8D64-6CF44EB2945F}" destId="{60CB00E8-8636-43BE-B9B7-0AA727A851B4}" srcOrd="0" destOrd="0" parTransId="{3123AF2B-14B4-489E-AFF1-1D868AFB26EC}" sibTransId="{7BE22A24-7CA8-4CD2-9457-84B8C1B633F4}"/>
    <dgm:cxn modelId="{D883C65B-A4E0-44D5-B9B7-FD7A03C9D5FF}" type="presOf" srcId="{60CB00E8-8636-43BE-B9B7-0AA727A851B4}" destId="{ACE6B91B-C3D5-401B-9A50-69D591EB4061}" srcOrd="0" destOrd="0" presId="urn:microsoft.com/office/officeart/2005/8/layout/default"/>
    <dgm:cxn modelId="{56B9A449-7E3F-46CA-87F9-5E36873A5BC2}" type="presOf" srcId="{0F7B4CEC-8C15-4470-992F-2819F6AF0154}" destId="{C8F9417B-8762-42FC-BD94-1B587D4AAAA2}" srcOrd="0" destOrd="0" presId="urn:microsoft.com/office/officeart/2005/8/layout/default"/>
    <dgm:cxn modelId="{C1BD89B3-5DB4-4D5C-9D9B-95F15980FFC4}" type="presParOf" srcId="{860EEB85-5506-419F-B3E4-039BADE1C6C4}" destId="{ACE6B91B-C3D5-401B-9A50-69D591EB4061}" srcOrd="0" destOrd="0" presId="urn:microsoft.com/office/officeart/2005/8/layout/default"/>
    <dgm:cxn modelId="{7EBDB9F2-8626-4D84-A31B-FAC15E4D9E43}" type="presParOf" srcId="{860EEB85-5506-419F-B3E4-039BADE1C6C4}" destId="{8402B474-1641-4DBC-92E9-7112A7E8206E}" srcOrd="1" destOrd="0" presId="urn:microsoft.com/office/officeart/2005/8/layout/default"/>
    <dgm:cxn modelId="{96BEAAE6-34A4-4D29-8588-C94361B1B358}" type="presParOf" srcId="{860EEB85-5506-419F-B3E4-039BADE1C6C4}" destId="{C8F9417B-8762-42FC-BD94-1B587D4AAAA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0AA8B-B0DD-49F6-9944-C355F24AF012}">
      <dsp:nvSpPr>
        <dsp:cNvPr id="0" name=""/>
        <dsp:cNvSpPr/>
      </dsp:nvSpPr>
      <dsp:spPr>
        <a:xfrm>
          <a:off x="2257" y="829632"/>
          <a:ext cx="2631329" cy="2833906"/>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FE1F981A-7947-4D90-B761-01D8F049088C}">
      <dsp:nvSpPr>
        <dsp:cNvPr id="0" name=""/>
        <dsp:cNvSpPr/>
      </dsp:nvSpPr>
      <dsp:spPr>
        <a:xfrm>
          <a:off x="2257" y="2697657"/>
          <a:ext cx="2631329" cy="54128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nl-BE" sz="2900" kern="1200" dirty="0" smtClean="0"/>
            <a:t>Augustinus</a:t>
          </a:r>
          <a:endParaRPr lang="nl-BE" sz="2900" kern="1200" dirty="0"/>
        </a:p>
      </dsp:txBody>
      <dsp:txXfrm>
        <a:off x="2257" y="2697657"/>
        <a:ext cx="2631329" cy="541286"/>
      </dsp:txXfrm>
    </dsp:sp>
    <dsp:sp modelId="{2C6F1149-5C3C-4A9F-896C-586881122DEF}">
      <dsp:nvSpPr>
        <dsp:cNvPr id="0" name=""/>
        <dsp:cNvSpPr/>
      </dsp:nvSpPr>
      <dsp:spPr>
        <a:xfrm>
          <a:off x="2901975" y="829632"/>
          <a:ext cx="2631329" cy="2833906"/>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EB4EC017-72C6-4391-9531-88C3947C0888}">
      <dsp:nvSpPr>
        <dsp:cNvPr id="0" name=""/>
        <dsp:cNvSpPr/>
      </dsp:nvSpPr>
      <dsp:spPr>
        <a:xfrm>
          <a:off x="2901975" y="2697657"/>
          <a:ext cx="2631329" cy="54128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nl-BE" sz="2900" kern="1200" dirty="0" err="1" smtClean="0"/>
            <a:t>Anselmus</a:t>
          </a:r>
          <a:endParaRPr lang="nl-BE" sz="2900" kern="1200" dirty="0"/>
        </a:p>
      </dsp:txBody>
      <dsp:txXfrm>
        <a:off x="2901975" y="2697657"/>
        <a:ext cx="2631329" cy="541286"/>
      </dsp:txXfrm>
    </dsp:sp>
    <dsp:sp modelId="{7CC5BE6D-BA7F-48E9-B9DF-7AE7D51707AD}">
      <dsp:nvSpPr>
        <dsp:cNvPr id="0" name=""/>
        <dsp:cNvSpPr/>
      </dsp:nvSpPr>
      <dsp:spPr>
        <a:xfrm>
          <a:off x="5801692" y="829632"/>
          <a:ext cx="2631329" cy="2833906"/>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0">
          <a:scrgbClr r="0" g="0" b="0"/>
        </a:effectRef>
        <a:fontRef idx="minor"/>
      </dsp:style>
    </dsp:sp>
    <dsp:sp modelId="{C18B52E7-DC5A-4B45-AB0E-22F9FAD0B738}">
      <dsp:nvSpPr>
        <dsp:cNvPr id="0" name=""/>
        <dsp:cNvSpPr/>
      </dsp:nvSpPr>
      <dsp:spPr>
        <a:xfrm>
          <a:off x="5801692" y="2697657"/>
          <a:ext cx="2631329" cy="54128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nl-BE" sz="2900" kern="1200" dirty="0" smtClean="0"/>
            <a:t>Aquino</a:t>
          </a:r>
          <a:endParaRPr lang="nl-BE" sz="2900" kern="1200" dirty="0"/>
        </a:p>
      </dsp:txBody>
      <dsp:txXfrm>
        <a:off x="5801692" y="2697657"/>
        <a:ext cx="2631329" cy="541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6ECDD-E084-412C-82A8-98CDA0063094}">
      <dsp:nvSpPr>
        <dsp:cNvPr id="0" name=""/>
        <dsp:cNvSpPr/>
      </dsp:nvSpPr>
      <dsp:spPr>
        <a:xfrm>
          <a:off x="124733" y="3"/>
          <a:ext cx="2189868" cy="4781196"/>
        </a:xfrm>
        <a:prstGeom prst="rect">
          <a:avLst/>
        </a:prstGeom>
        <a:solidFill>
          <a:srgbClr val="3B3B6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kern="1200" cap="small" dirty="0" smtClean="0"/>
            <a:t>Jhwh </a:t>
          </a:r>
          <a:r>
            <a:rPr lang="nl-BE" sz="2100" kern="1200" dirty="0" smtClean="0"/>
            <a:t>ging voor hem langs en riep uit: ‘</a:t>
          </a:r>
          <a:r>
            <a:rPr lang="nl-BE" sz="2100" kern="1200" cap="small" dirty="0" smtClean="0"/>
            <a:t>Jhwh</a:t>
          </a:r>
          <a:r>
            <a:rPr lang="nl-BE" sz="2100" kern="1200" dirty="0" smtClean="0"/>
            <a:t>! </a:t>
          </a:r>
          <a:r>
            <a:rPr lang="nl-BE" sz="2100" kern="1200" cap="small" dirty="0" smtClean="0"/>
            <a:t>Jhwh</a:t>
          </a:r>
          <a:r>
            <a:rPr lang="nl-BE" sz="2100" kern="1200" dirty="0" smtClean="0"/>
            <a:t>! Een God die liefdevol is en genadig, geduldig, trouw en waarachtig, die duizenden geslachten zijn liefde bewijst, die schuld, misdaad en zonde vergeeft’ (Ex34:6-7a)</a:t>
          </a:r>
          <a:endParaRPr lang="nl-BE" sz="2100" kern="1200" dirty="0"/>
        </a:p>
      </dsp:txBody>
      <dsp:txXfrm>
        <a:off x="124733" y="3"/>
        <a:ext cx="2189868" cy="4781196"/>
      </dsp:txXfrm>
    </dsp:sp>
    <dsp:sp modelId="{48A3E310-A29A-41E9-832C-C95215BFAF9E}">
      <dsp:nvSpPr>
        <dsp:cNvPr id="0" name=""/>
        <dsp:cNvSpPr/>
      </dsp:nvSpPr>
      <dsp:spPr>
        <a:xfrm>
          <a:off x="2863509" y="3"/>
          <a:ext cx="5241356" cy="4781196"/>
        </a:xfrm>
        <a:prstGeom prst="rect">
          <a:avLst/>
        </a:prstGeom>
        <a:solidFill>
          <a:srgbClr val="2F5C6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kern="1200" dirty="0" smtClean="0"/>
            <a:t>‘Groot is </a:t>
          </a:r>
          <a:r>
            <a:rPr lang="nl-BE" sz="2100" kern="1200" cap="small" dirty="0" smtClean="0"/>
            <a:t>Jhwh</a:t>
          </a:r>
          <a:r>
            <a:rPr lang="nl-BE" sz="2100" kern="1200" dirty="0" smtClean="0"/>
            <a:t>, hem komt alle lof toe, zijn grootheid is niet te doorgronden.’ Laat geslacht na geslacht van uw schepping verhalen, uw machtige daden verkondigen. Laten zij spreken over de glorie van uw majesteit, ook ik wil uw wonderen bekendmaken. Laten zij getuigen van uw geduchte daden, ook ik wil van uw grootheid vertellen. Laten zij de roem van uw goedheid verbreiden, uw gerechtigheid luid bezingen: ‘Genadig en liefdevol is </a:t>
          </a:r>
          <a:r>
            <a:rPr lang="nl-BE" sz="2100" kern="1200" cap="small" dirty="0" smtClean="0"/>
            <a:t>Jhwh</a:t>
          </a:r>
          <a:r>
            <a:rPr lang="nl-BE" sz="2100" kern="1200" dirty="0" smtClean="0"/>
            <a:t>, Hij blijft geduldig en groot is zijn trouw. Goed is </a:t>
          </a:r>
          <a:r>
            <a:rPr lang="nl-BE" sz="2100" kern="1200" cap="small" dirty="0" smtClean="0"/>
            <a:t>Jhwh </a:t>
          </a:r>
          <a:r>
            <a:rPr lang="nl-BE" sz="2100" kern="1200" dirty="0" smtClean="0"/>
            <a:t>voor alles en allen, Hij ontfermt zich over heel zijn schepping.’ Laten al uw schepselen u loven, </a:t>
          </a:r>
          <a:r>
            <a:rPr lang="nl-BE" sz="2100" kern="1200" cap="small" dirty="0" smtClean="0"/>
            <a:t>Jhwh</a:t>
          </a:r>
          <a:r>
            <a:rPr lang="nl-BE" sz="2100" kern="1200" dirty="0" smtClean="0"/>
            <a:t>, en uw getrouwen u prijzen (Ps145:3-10).</a:t>
          </a:r>
          <a:endParaRPr lang="nl-BE" sz="2100" kern="1200" dirty="0"/>
        </a:p>
      </dsp:txBody>
      <dsp:txXfrm>
        <a:off x="2863509" y="3"/>
        <a:ext cx="5241356" cy="4781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6B91B-C3D5-401B-9A50-69D591EB4061}">
      <dsp:nvSpPr>
        <dsp:cNvPr id="0" name=""/>
        <dsp:cNvSpPr/>
      </dsp:nvSpPr>
      <dsp:spPr>
        <a:xfrm>
          <a:off x="1004" y="262583"/>
          <a:ext cx="3917900" cy="3078458"/>
        </a:xfrm>
        <a:prstGeom prst="rect">
          <a:avLst/>
        </a:prstGeom>
        <a:solidFill>
          <a:srgbClr val="2F5C6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BE" sz="2400" kern="1200" dirty="0" smtClean="0"/>
            <a:t>Ik betreur het dat ik Saul koning heb gemaakt, want hij heeft mij de rug toegekeerd en doet niet wat ik hem heb opgedragen.’ Samuel werd boos en schreeuwde het de hele nacht uit tegen </a:t>
          </a:r>
          <a:r>
            <a:rPr lang="nl-BE" sz="2400" kern="1200" cap="small" dirty="0" smtClean="0"/>
            <a:t>Jhwh</a:t>
          </a:r>
          <a:r>
            <a:rPr lang="nl-BE" sz="2400" kern="1200" dirty="0" smtClean="0"/>
            <a:t>.</a:t>
          </a:r>
          <a:endParaRPr lang="nl-BE" sz="2400" kern="1200" dirty="0"/>
        </a:p>
      </dsp:txBody>
      <dsp:txXfrm>
        <a:off x="1004" y="262583"/>
        <a:ext cx="3917900" cy="3078458"/>
      </dsp:txXfrm>
    </dsp:sp>
    <dsp:sp modelId="{C8F9417B-8762-42FC-BD94-1B587D4AAAA2}">
      <dsp:nvSpPr>
        <dsp:cNvPr id="0" name=""/>
        <dsp:cNvSpPr/>
      </dsp:nvSpPr>
      <dsp:spPr>
        <a:xfrm>
          <a:off x="4310695" y="262583"/>
          <a:ext cx="3917900" cy="3078458"/>
        </a:xfrm>
        <a:prstGeom prst="rect">
          <a:avLst/>
        </a:prstGeom>
        <a:solidFill>
          <a:schemeClr val="accent2">
            <a:hueOff val="6751989"/>
            <a:satOff val="2501"/>
            <a:lumOff val="76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BE" sz="2400" kern="1200" dirty="0" smtClean="0"/>
            <a:t>Samuel heeft Saul nooit meer terug willen zien, maar hij treurde wel om hem. En </a:t>
          </a:r>
          <a:r>
            <a:rPr lang="nl-BE" sz="2400" kern="1200" cap="small" dirty="0" smtClean="0"/>
            <a:t>Jhwh</a:t>
          </a:r>
          <a:r>
            <a:rPr lang="nl-BE" sz="2400" kern="1200" dirty="0" smtClean="0"/>
            <a:t> betreurde het dat hij Saul als koning van Israël had aangesteld. </a:t>
          </a:r>
          <a:endParaRPr lang="nl-BE" sz="2400" kern="1200" dirty="0"/>
        </a:p>
      </dsp:txBody>
      <dsp:txXfrm>
        <a:off x="4310695" y="262583"/>
        <a:ext cx="3917900" cy="307845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17/01/2020</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3" name="Rechthoek 22"/>
          <p:cNvSpPr/>
          <p:nvPr/>
        </p:nvSpPr>
        <p:spPr>
          <a:xfrm flipV="1">
            <a:off x="5410183" y="3175000"/>
            <a:ext cx="3733819" cy="7590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hoek 23"/>
          <p:cNvSpPr/>
          <p:nvPr/>
        </p:nvSpPr>
        <p:spPr>
          <a:xfrm flipV="1">
            <a:off x="5410201" y="3247508"/>
            <a:ext cx="3733801" cy="16002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hoek 24"/>
          <p:cNvSpPr/>
          <p:nvPr/>
        </p:nvSpPr>
        <p:spPr>
          <a:xfrm flipV="1">
            <a:off x="5410201" y="3429306"/>
            <a:ext cx="3733801" cy="762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hoek 25"/>
          <p:cNvSpPr/>
          <p:nvPr/>
        </p:nvSpPr>
        <p:spPr>
          <a:xfrm flipV="1">
            <a:off x="5410200" y="3470336"/>
            <a:ext cx="1965960" cy="1524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hoek 26"/>
          <p:cNvSpPr/>
          <p:nvPr/>
        </p:nvSpPr>
        <p:spPr>
          <a:xfrm flipV="1">
            <a:off x="5410200" y="3499643"/>
            <a:ext cx="1965960" cy="762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fgeronde rechthoek 29"/>
          <p:cNvSpPr/>
          <p:nvPr/>
        </p:nvSpPr>
        <p:spPr bwMode="white">
          <a:xfrm>
            <a:off x="5410200" y="3302000"/>
            <a:ext cx="3063240" cy="2286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fgeronde rechthoek 30"/>
          <p:cNvSpPr/>
          <p:nvPr/>
        </p:nvSpPr>
        <p:spPr bwMode="white">
          <a:xfrm>
            <a:off x="7376507" y="3384153"/>
            <a:ext cx="1600200" cy="304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hoek 6"/>
          <p:cNvSpPr/>
          <p:nvPr/>
        </p:nvSpPr>
        <p:spPr>
          <a:xfrm>
            <a:off x="1" y="3041385"/>
            <a:ext cx="9144000" cy="203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1" y="3062940"/>
            <a:ext cx="9144001" cy="11723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flipV="1">
            <a:off x="6414051" y="3035908"/>
            <a:ext cx="2729950" cy="20702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a:xfrm>
            <a:off x="0" y="0"/>
            <a:ext cx="9144000" cy="30847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001573"/>
            <a:ext cx="8458200" cy="1225021"/>
          </a:xfrm>
        </p:spPr>
        <p:txBody>
          <a:bodyPr anchor="b"/>
          <a:lstStyle>
            <a:lvl1pPr>
              <a:defRPr sz="4400">
                <a:solidFill>
                  <a:schemeClr val="bg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457200" y="3249948"/>
            <a:ext cx="4953000" cy="14605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a:xfrm>
            <a:off x="6705600" y="3505200"/>
            <a:ext cx="960120" cy="381000"/>
          </a:xfrm>
        </p:spPr>
        <p:txBody>
          <a:bodyPr/>
          <a:lstStyle/>
          <a:p>
            <a:fld id="{156A9CE0-2A50-46AE-BAC7-239E11F0A585}" type="datetimeFigureOut">
              <a:rPr lang="nl-BE" smtClean="0"/>
              <a:t>17/01/2020</a:t>
            </a:fld>
            <a:endParaRPr lang="nl-BE"/>
          </a:p>
        </p:txBody>
      </p:sp>
      <p:sp>
        <p:nvSpPr>
          <p:cNvPr id="17" name="Tijdelijke aanduiding voor voettekst 16"/>
          <p:cNvSpPr>
            <a:spLocks noGrp="1"/>
          </p:cNvSpPr>
          <p:nvPr>
            <p:ph type="ftr" sz="quarter" idx="11"/>
          </p:nvPr>
        </p:nvSpPr>
        <p:spPr>
          <a:xfrm>
            <a:off x="5410200" y="3504407"/>
            <a:ext cx="1295400" cy="381000"/>
          </a:xfrm>
        </p:spPr>
        <p:txBody>
          <a:bodyPr/>
          <a:lstStyle/>
          <a:p>
            <a:endParaRPr lang="nl-BE"/>
          </a:p>
        </p:txBody>
      </p:sp>
      <p:sp>
        <p:nvSpPr>
          <p:cNvPr id="29" name="Tijdelijke aanduiding voor dianummer 28"/>
          <p:cNvSpPr>
            <a:spLocks noGrp="1"/>
          </p:cNvSpPr>
          <p:nvPr>
            <p:ph type="sldNum" sz="quarter" idx="12"/>
          </p:nvPr>
        </p:nvSpPr>
        <p:spPr>
          <a:xfrm>
            <a:off x="8320088" y="947"/>
            <a:ext cx="747712" cy="304800"/>
          </a:xfrm>
        </p:spPr>
        <p:txBody>
          <a:bodyPr/>
          <a:lstStyle>
            <a:lvl1pPr algn="r">
              <a:defRPr sz="1800">
                <a:solidFill>
                  <a:schemeClr val="bg1"/>
                </a:solidFill>
              </a:defRPr>
            </a:lvl1pPr>
          </a:lstStyle>
          <a:p>
            <a:fld id="{DAB4EA4A-6954-4ADB-A712-F23F7F2A8EF6}"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17/01/2020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952500"/>
            <a:ext cx="1905000" cy="4572000"/>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52500"/>
            <a:ext cx="6248400" cy="4572000"/>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17/01/2020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17/01/2020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1651000"/>
            <a:ext cx="7772400" cy="1135063"/>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2805907"/>
            <a:ext cx="7772400" cy="1258093"/>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156A9CE0-2A50-46AE-BAC7-239E11F0A585}" type="datetimeFigureOut">
              <a:rPr lang="nl-BE" smtClean="0"/>
              <a:t>17/01/2020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874520"/>
            <a:ext cx="4038600" cy="3771636"/>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874520"/>
            <a:ext cx="4038600" cy="3771636"/>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156A9CE0-2A50-46AE-BAC7-239E11F0A585}" type="datetimeFigureOut">
              <a:rPr lang="nl-BE" smtClean="0"/>
              <a:t>17/01/2020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952500"/>
            <a:ext cx="8382000" cy="891540"/>
          </a:xfrm>
        </p:spPr>
        <p:txBody>
          <a:bodyPr anchor="ctr"/>
          <a:lstStyle>
            <a:lvl1pPr>
              <a:defRPr sz="4000" b="0" i="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81000" y="1870808"/>
            <a:ext cx="4041648" cy="3810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21226" y="1870808"/>
            <a:ext cx="4041775" cy="3810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381000" y="2257099"/>
            <a:ext cx="4041648" cy="32385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718305" y="2257099"/>
            <a:ext cx="4041775" cy="32385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datum 25"/>
          <p:cNvSpPr>
            <a:spLocks noGrp="1"/>
          </p:cNvSpPr>
          <p:nvPr>
            <p:ph type="dt" sz="half" idx="10"/>
          </p:nvPr>
        </p:nvSpPr>
        <p:spPr/>
        <p:txBody>
          <a:bodyPr rtlCol="0"/>
          <a:lstStyle/>
          <a:p>
            <a:fld id="{156A9CE0-2A50-46AE-BAC7-239E11F0A585}" type="datetimeFigureOut">
              <a:rPr lang="nl-BE" smtClean="0"/>
              <a:t>17/01/2020</a:t>
            </a:fld>
            <a:endParaRPr lang="nl-BE"/>
          </a:p>
        </p:txBody>
      </p:sp>
      <p:sp>
        <p:nvSpPr>
          <p:cNvPr id="27" name="Tijdelijke aanduiding voor dianummer 26"/>
          <p:cNvSpPr>
            <a:spLocks noGrp="1"/>
          </p:cNvSpPr>
          <p:nvPr>
            <p:ph type="sldNum" sz="quarter" idx="11"/>
          </p:nvPr>
        </p:nvSpPr>
        <p:spPr/>
        <p:txBody>
          <a:bodyPr rtlCol="0"/>
          <a:lstStyle/>
          <a:p>
            <a:fld id="{DAB4EA4A-6954-4ADB-A712-F23F7F2A8EF6}" type="slidenum">
              <a:rPr lang="nl-BE" smtClean="0"/>
              <a:t>‹nr.›</a:t>
            </a:fld>
            <a:endParaRPr lang="nl-BE"/>
          </a:p>
        </p:txBody>
      </p:sp>
      <p:sp>
        <p:nvSpPr>
          <p:cNvPr id="28" name="Tijdelijke aanduiding voor voettekst 27"/>
          <p:cNvSpPr>
            <a:spLocks noGrp="1"/>
          </p:cNvSpPr>
          <p:nvPr>
            <p:ph type="ftr" sz="quarter" idx="12"/>
          </p:nvPr>
        </p:nvSpPr>
        <p:spPr/>
        <p:txBody>
          <a:bodyPr rtlCol="0"/>
          <a:lstStyle/>
          <a:p>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952500"/>
            <a:ext cx="8229600" cy="891540"/>
          </a:xfrm>
        </p:spPr>
        <p:txBody>
          <a:bodyPr anchor="ctr"/>
          <a:lstStyle>
            <a:lvl1pPr>
              <a:defRPr sz="4000">
                <a:solidFill>
                  <a:schemeClr val="tx2"/>
                </a:solidFill>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a:xfrm>
            <a:off x="6583680" y="510540"/>
            <a:ext cx="957264" cy="381000"/>
          </a:xfrm>
        </p:spPr>
        <p:txBody>
          <a:bodyPr/>
          <a:lstStyle/>
          <a:p>
            <a:fld id="{156A9CE0-2A50-46AE-BAC7-239E11F0A585}" type="datetimeFigureOut">
              <a:rPr lang="nl-BE" smtClean="0"/>
              <a:t>17/01/2020</a:t>
            </a:fld>
            <a:endParaRPr lang="nl-BE"/>
          </a:p>
        </p:txBody>
      </p:sp>
      <p:sp>
        <p:nvSpPr>
          <p:cNvPr id="4" name="Tijdelijke aanduiding voor voettekst 3"/>
          <p:cNvSpPr>
            <a:spLocks noGrp="1"/>
          </p:cNvSpPr>
          <p:nvPr>
            <p:ph type="ftr" sz="quarter" idx="11"/>
          </p:nvPr>
        </p:nvSpPr>
        <p:spPr>
          <a:xfrm>
            <a:off x="5257800" y="510540"/>
            <a:ext cx="1325880" cy="381000"/>
          </a:xfrm>
        </p:spPr>
        <p:txBody>
          <a:bodyPr/>
          <a:lstStyle/>
          <a:p>
            <a:endParaRPr lang="nl-BE"/>
          </a:p>
        </p:txBody>
      </p:sp>
      <p:sp>
        <p:nvSpPr>
          <p:cNvPr id="5" name="Tijdelijke aanduiding voor dianummer 4"/>
          <p:cNvSpPr>
            <a:spLocks noGrp="1"/>
          </p:cNvSpPr>
          <p:nvPr>
            <p:ph type="sldNum" sz="quarter" idx="12"/>
          </p:nvPr>
        </p:nvSpPr>
        <p:spPr>
          <a:xfrm>
            <a:off x="8174736" y="1893"/>
            <a:ext cx="762000" cy="304800"/>
          </a:xfrm>
        </p:spPr>
        <p:txBody>
          <a:bodyPr/>
          <a:lstStyle/>
          <a:p>
            <a:fld id="{DAB4EA4A-6954-4ADB-A712-F23F7F2A8EF6}"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56A9CE0-2A50-46AE-BAC7-239E11F0A585}" type="datetimeFigureOut">
              <a:rPr lang="nl-BE" smtClean="0"/>
              <a:t>17/01/2020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918308"/>
            <a:ext cx="3383280" cy="731520"/>
          </a:xfrm>
        </p:spPr>
        <p:txBody>
          <a:bodyPr anchor="b"/>
          <a:lstStyle>
            <a:lvl1pPr algn="l">
              <a:buNone/>
              <a:defRPr sz="1800" b="1"/>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5353496" y="1675606"/>
            <a:ext cx="3383280" cy="384810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152400" y="646906"/>
            <a:ext cx="5102352" cy="48768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156A9CE0-2A50-46AE-BAC7-239E11F0A585}" type="datetimeFigureOut">
              <a:rPr lang="nl-BE" smtClean="0"/>
              <a:t>17/01/2020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5" y="924301"/>
            <a:ext cx="586803" cy="3901364"/>
          </a:xfrm>
        </p:spPr>
        <p:txBody>
          <a:bodyPr vert="vert270" lIns="45720" tIns="0" rIns="45720" anchor="t"/>
          <a:lstStyle>
            <a:lvl1pPr algn="ctr">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03671" y="952500"/>
            <a:ext cx="4572000" cy="3810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088443" y="2728591"/>
            <a:ext cx="2590800" cy="2097074"/>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156A9CE0-2A50-46AE-BAC7-239E11F0A585}" type="datetimeFigureOut">
              <a:rPr lang="nl-BE" smtClean="0"/>
              <a:t>17/01/2020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hoek 27"/>
          <p:cNvSpPr/>
          <p:nvPr/>
        </p:nvSpPr>
        <p:spPr>
          <a:xfrm>
            <a:off x="1" y="305682"/>
            <a:ext cx="9144000" cy="7033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hoek 28"/>
          <p:cNvSpPr/>
          <p:nvPr/>
        </p:nvSpPr>
        <p:spPr>
          <a:xfrm>
            <a:off x="0" y="-1"/>
            <a:ext cx="9144000" cy="25888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hoek 29"/>
          <p:cNvSpPr/>
          <p:nvPr/>
        </p:nvSpPr>
        <p:spPr>
          <a:xfrm>
            <a:off x="1" y="256897"/>
            <a:ext cx="9144001" cy="7620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hoek 30"/>
          <p:cNvSpPr/>
          <p:nvPr/>
        </p:nvSpPr>
        <p:spPr>
          <a:xfrm flipV="1">
            <a:off x="5410183" y="300205"/>
            <a:ext cx="3733819" cy="7590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flipV="1">
            <a:off x="5410201" y="366761"/>
            <a:ext cx="3733801" cy="15002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fgeronde rechthoek 32"/>
          <p:cNvSpPr/>
          <p:nvPr/>
        </p:nvSpPr>
        <p:spPr bwMode="white">
          <a:xfrm>
            <a:off x="5407339" y="414587"/>
            <a:ext cx="3063240" cy="2286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fgeronde rechthoek 33"/>
          <p:cNvSpPr/>
          <p:nvPr/>
        </p:nvSpPr>
        <p:spPr bwMode="white">
          <a:xfrm>
            <a:off x="7373646" y="490786"/>
            <a:ext cx="1600200" cy="304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hoek 34"/>
          <p:cNvSpPr/>
          <p:nvPr/>
        </p:nvSpPr>
        <p:spPr bwMode="invGray">
          <a:xfrm>
            <a:off x="9084966" y="-1668"/>
            <a:ext cx="57626" cy="51816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hoek 35"/>
          <p:cNvSpPr/>
          <p:nvPr/>
        </p:nvSpPr>
        <p:spPr bwMode="invGray">
          <a:xfrm>
            <a:off x="9044481" y="-1668"/>
            <a:ext cx="27432" cy="51816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hoek 36"/>
          <p:cNvSpPr/>
          <p:nvPr/>
        </p:nvSpPr>
        <p:spPr bwMode="invGray">
          <a:xfrm>
            <a:off x="9025428" y="-1668"/>
            <a:ext cx="9144" cy="518160"/>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hoek 37"/>
          <p:cNvSpPr/>
          <p:nvPr/>
        </p:nvSpPr>
        <p:spPr bwMode="invGray">
          <a:xfrm>
            <a:off x="8975423" y="-1668"/>
            <a:ext cx="27432" cy="51816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hoek 38"/>
          <p:cNvSpPr/>
          <p:nvPr/>
        </p:nvSpPr>
        <p:spPr bwMode="invGray">
          <a:xfrm>
            <a:off x="8915677" y="317"/>
            <a:ext cx="54864" cy="48768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hoek 39"/>
          <p:cNvSpPr/>
          <p:nvPr/>
        </p:nvSpPr>
        <p:spPr bwMode="invGray">
          <a:xfrm>
            <a:off x="8873475" y="317"/>
            <a:ext cx="9144" cy="487680"/>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jdelijke aanduiding voor titel 21"/>
          <p:cNvSpPr>
            <a:spLocks noGrp="1"/>
          </p:cNvSpPr>
          <p:nvPr>
            <p:ph type="title"/>
          </p:nvPr>
        </p:nvSpPr>
        <p:spPr>
          <a:xfrm>
            <a:off x="457200" y="952500"/>
            <a:ext cx="8229600" cy="8890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874520"/>
            <a:ext cx="8229600" cy="360426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586536" y="510540"/>
            <a:ext cx="957264" cy="381000"/>
          </a:xfrm>
          <a:prstGeom prst="rect">
            <a:avLst/>
          </a:prstGeom>
        </p:spPr>
        <p:txBody>
          <a:bodyPr vert="horz"/>
          <a:lstStyle>
            <a:lvl1pPr algn="l" eaLnBrk="1" latinLnBrk="0" hangingPunct="1">
              <a:defRPr kumimoji="0" sz="800">
                <a:solidFill>
                  <a:schemeClr val="accent2"/>
                </a:solidFill>
              </a:defRPr>
            </a:lvl1pPr>
          </a:lstStyle>
          <a:p>
            <a:fld id="{156A9CE0-2A50-46AE-BAC7-239E11F0A585}" type="datetimeFigureOut">
              <a:rPr lang="nl-BE" smtClean="0"/>
              <a:t>17/01/2020</a:t>
            </a:fld>
            <a:endParaRPr lang="nl-BE"/>
          </a:p>
        </p:txBody>
      </p:sp>
      <p:sp>
        <p:nvSpPr>
          <p:cNvPr id="3" name="Tijdelijke aanduiding voor voettekst 2"/>
          <p:cNvSpPr>
            <a:spLocks noGrp="1"/>
          </p:cNvSpPr>
          <p:nvPr>
            <p:ph type="ftr" sz="quarter" idx="3"/>
          </p:nvPr>
        </p:nvSpPr>
        <p:spPr>
          <a:xfrm>
            <a:off x="5257800" y="510540"/>
            <a:ext cx="1325880" cy="381000"/>
          </a:xfrm>
          <a:prstGeom prst="rect">
            <a:avLst/>
          </a:prstGeom>
        </p:spPr>
        <p:txBody>
          <a:bodyPr vert="horz"/>
          <a:lstStyle>
            <a:lvl1pPr algn="r" eaLnBrk="1" latinLnBrk="0" hangingPunct="1">
              <a:defRPr kumimoji="0" sz="800">
                <a:solidFill>
                  <a:schemeClr val="accent2"/>
                </a:solidFill>
              </a:defRPr>
            </a:lvl1pPr>
          </a:lstStyle>
          <a:p>
            <a:endParaRPr lang="nl-BE"/>
          </a:p>
        </p:txBody>
      </p:sp>
      <p:sp>
        <p:nvSpPr>
          <p:cNvPr id="23" name="Tijdelijke aanduiding voor dianummer 22"/>
          <p:cNvSpPr>
            <a:spLocks noGrp="1"/>
          </p:cNvSpPr>
          <p:nvPr>
            <p:ph type="sldNum" sz="quarter" idx="4"/>
          </p:nvPr>
        </p:nvSpPr>
        <p:spPr>
          <a:xfrm>
            <a:off x="8174736" y="1893"/>
            <a:ext cx="762000" cy="304800"/>
          </a:xfrm>
          <a:prstGeom prst="rect">
            <a:avLst/>
          </a:prstGeom>
        </p:spPr>
        <p:txBody>
          <a:bodyPr vert="horz" anchor="b"/>
          <a:lstStyle>
            <a:lvl1pPr algn="r" eaLnBrk="1" latinLnBrk="0" hangingPunct="1">
              <a:defRPr kumimoji="0" sz="1800">
                <a:solidFill>
                  <a:srgbClr val="FFFFFF"/>
                </a:solidFill>
              </a:defRPr>
            </a:lvl1pPr>
          </a:lstStyle>
          <a:p>
            <a:fld id="{DAB4EA4A-6954-4ADB-A712-F23F7F2A8EF6}"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dirty="0" smtClean="0"/>
              <a:t>De eeuwig rijke God</a:t>
            </a:r>
            <a:endParaRPr lang="nl-BE" dirty="0"/>
          </a:p>
        </p:txBody>
      </p:sp>
      <p:sp>
        <p:nvSpPr>
          <p:cNvPr id="3" name="Ondertitel 2"/>
          <p:cNvSpPr>
            <a:spLocks noGrp="1"/>
          </p:cNvSpPr>
          <p:nvPr>
            <p:ph type="subTitle" idx="1"/>
          </p:nvPr>
        </p:nvSpPr>
        <p:spPr/>
        <p:txBody>
          <a:bodyPr/>
          <a:lstStyle/>
          <a:p>
            <a:r>
              <a:rPr lang="nl-BE" dirty="0"/>
              <a:t>d</a:t>
            </a:r>
            <a:r>
              <a:rPr lang="nl-BE" dirty="0" smtClean="0"/>
              <a:t>r. Raymond R. Hausoul</a:t>
            </a:r>
            <a:endParaRPr lang="nl-BE" dirty="0"/>
          </a:p>
        </p:txBody>
      </p:sp>
      <p:pic>
        <p:nvPicPr>
          <p:cNvPr id="3074" name="Picture 2" descr="https://hipgo.be/_borders/Take6-crop.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1025" y="193210"/>
            <a:ext cx="990196" cy="8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Een belofte</a:t>
            </a:r>
            <a:endParaRPr lang="nl-BE" dirty="0"/>
          </a:p>
        </p:txBody>
      </p:sp>
      <p:sp>
        <p:nvSpPr>
          <p:cNvPr id="3" name="Tijdelijke aanduiding voor inhoud 2"/>
          <p:cNvSpPr>
            <a:spLocks noGrp="1"/>
          </p:cNvSpPr>
          <p:nvPr>
            <p:ph idx="1"/>
          </p:nvPr>
        </p:nvSpPr>
        <p:spPr/>
        <p:txBody>
          <a:bodyPr>
            <a:normAutofit/>
          </a:bodyPr>
          <a:lstStyle/>
          <a:p>
            <a:pPr marL="109728" indent="0">
              <a:buNone/>
            </a:pPr>
            <a:r>
              <a:rPr lang="nl-BE" dirty="0" smtClean="0"/>
              <a:t>Moet </a:t>
            </a:r>
            <a:r>
              <a:rPr lang="nl-BE" dirty="0"/>
              <a:t>je door het water gaan – </a:t>
            </a:r>
            <a:r>
              <a:rPr lang="nl-BE" dirty="0" smtClean="0"/>
              <a:t>Ik </a:t>
            </a:r>
            <a:r>
              <a:rPr lang="nl-BE" dirty="0"/>
              <a:t>ben bij je</a:t>
            </a:r>
            <a:r>
              <a:rPr lang="nl-BE" dirty="0" smtClean="0"/>
              <a:t>; of </a:t>
            </a:r>
            <a:r>
              <a:rPr lang="nl-BE" dirty="0"/>
              <a:t>door rivieren – je wordt niet meegesleurd. </a:t>
            </a:r>
            <a:r>
              <a:rPr lang="nl-BE" dirty="0" smtClean="0"/>
              <a:t>Moet </a:t>
            </a:r>
            <a:r>
              <a:rPr lang="nl-BE" dirty="0"/>
              <a:t>je door het vuur gaan – het zal je niet verteren, </a:t>
            </a:r>
            <a:r>
              <a:rPr lang="nl-BE" dirty="0" smtClean="0"/>
              <a:t>de </a:t>
            </a:r>
            <a:r>
              <a:rPr lang="nl-BE" dirty="0"/>
              <a:t>vlammen zullen je niet verschroeien. </a:t>
            </a:r>
            <a:r>
              <a:rPr lang="nl-BE" dirty="0" smtClean="0"/>
              <a:t>Want Ik</a:t>
            </a:r>
            <a:r>
              <a:rPr lang="nl-BE" dirty="0"/>
              <a:t>, </a:t>
            </a:r>
            <a:r>
              <a:rPr lang="nl-BE" dirty="0" smtClean="0"/>
              <a:t>Jhwh, </a:t>
            </a:r>
            <a:r>
              <a:rPr lang="nl-BE" dirty="0"/>
              <a:t>ben je God, </a:t>
            </a:r>
            <a:r>
              <a:rPr lang="nl-BE" dirty="0" smtClean="0"/>
              <a:t>de </a:t>
            </a:r>
            <a:r>
              <a:rPr lang="nl-BE" dirty="0"/>
              <a:t>Heilige van Israël, je </a:t>
            </a:r>
            <a:r>
              <a:rPr lang="nl-BE" dirty="0" smtClean="0"/>
              <a:t>redder.</a:t>
            </a:r>
          </a:p>
          <a:p>
            <a:pPr marL="109728" indent="0">
              <a:buNone/>
            </a:pPr>
            <a:endParaRPr lang="nl-BE" dirty="0" smtClean="0"/>
          </a:p>
          <a:p>
            <a:pPr marL="109728" indent="0" algn="r">
              <a:buNone/>
            </a:pPr>
            <a:r>
              <a:rPr lang="nl-BE" dirty="0" smtClean="0"/>
              <a:t>– Jesaja 43:2-3</a:t>
            </a:r>
            <a:endParaRPr lang="nl-BE" dirty="0"/>
          </a:p>
        </p:txBody>
      </p:sp>
    </p:spTree>
    <p:extLst>
      <p:ext uri="{BB962C8B-B14F-4D97-AF65-F5344CB8AC3E}">
        <p14:creationId xmlns:p14="http://schemas.microsoft.com/office/powerpoint/2010/main" val="13012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607595560"/>
              </p:ext>
            </p:extLst>
          </p:nvPr>
        </p:nvGraphicFramePr>
        <p:xfrm>
          <a:off x="457200" y="697260"/>
          <a:ext cx="8435280" cy="4493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92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 y="913284"/>
            <a:ext cx="9160143" cy="46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35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Jezus Christus, beeld van God</a:t>
            </a:r>
            <a:endParaRPr lang="nl-BE" dirty="0"/>
          </a:p>
        </p:txBody>
      </p:sp>
      <p:sp>
        <p:nvSpPr>
          <p:cNvPr id="3" name="Tijdelijke aanduiding voor inhoud 2"/>
          <p:cNvSpPr>
            <a:spLocks noGrp="1"/>
          </p:cNvSpPr>
          <p:nvPr>
            <p:ph idx="1"/>
          </p:nvPr>
        </p:nvSpPr>
        <p:spPr/>
        <p:txBody>
          <a:bodyPr/>
          <a:lstStyle/>
          <a:p>
            <a:r>
              <a:rPr lang="nl-BE" dirty="0"/>
              <a:t>‘Op velerlei wijzen en langs velerlei wegen heeft God in het verleden tot de voorouders gesproken door de profeten, </a:t>
            </a:r>
            <a:r>
              <a:rPr lang="nl-BE" dirty="0" smtClean="0"/>
              <a:t>maar </a:t>
            </a:r>
            <a:r>
              <a:rPr lang="nl-BE" dirty="0"/>
              <a:t>nu de tijd ten einde loopt heeft </a:t>
            </a:r>
            <a:r>
              <a:rPr lang="nl-BE" dirty="0" smtClean="0"/>
              <a:t>Hij </a:t>
            </a:r>
            <a:r>
              <a:rPr lang="nl-BE" dirty="0"/>
              <a:t>tot ons gesproken </a:t>
            </a:r>
            <a:r>
              <a:rPr lang="nl-BE" dirty="0" smtClean="0"/>
              <a:t>in zijn </a:t>
            </a:r>
            <a:r>
              <a:rPr lang="nl-BE" dirty="0"/>
              <a:t>Zoon, die </a:t>
            </a:r>
            <a:r>
              <a:rPr lang="nl-BE" dirty="0" smtClean="0"/>
              <a:t>Hij </a:t>
            </a:r>
            <a:r>
              <a:rPr lang="nl-BE" dirty="0"/>
              <a:t>heeft aangewezen als enig erfgenaam en door wie </a:t>
            </a:r>
            <a:r>
              <a:rPr lang="nl-BE" dirty="0" smtClean="0"/>
              <a:t>Hij </a:t>
            </a:r>
            <a:r>
              <a:rPr lang="nl-BE" dirty="0"/>
              <a:t>de wereld heeft geschapen. </a:t>
            </a:r>
            <a:r>
              <a:rPr lang="nl-BE" dirty="0" smtClean="0"/>
              <a:t>In Hem </a:t>
            </a:r>
            <a:r>
              <a:rPr lang="nl-BE" dirty="0"/>
              <a:t>schittert Gods luister, </a:t>
            </a:r>
            <a:r>
              <a:rPr lang="nl-BE" dirty="0" smtClean="0"/>
              <a:t>Hij </a:t>
            </a:r>
            <a:r>
              <a:rPr lang="nl-BE" dirty="0"/>
              <a:t>is zijn evenbeeld’ </a:t>
            </a:r>
            <a:r>
              <a:rPr lang="nl-BE" dirty="0" smtClean="0"/>
              <a:t>(Hb1:1-3a).</a:t>
            </a:r>
            <a:endParaRPr lang="nl-BE" dirty="0"/>
          </a:p>
        </p:txBody>
      </p:sp>
    </p:spTree>
    <p:extLst>
      <p:ext uri="{BB962C8B-B14F-4D97-AF65-F5344CB8AC3E}">
        <p14:creationId xmlns:p14="http://schemas.microsoft.com/office/powerpoint/2010/main" val="376291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808727736"/>
              </p:ext>
            </p:extLst>
          </p:nvPr>
        </p:nvGraphicFramePr>
        <p:xfrm>
          <a:off x="457200" y="697260"/>
          <a:ext cx="8229600" cy="4781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21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Voorbeeld: Gods berouw</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487870924"/>
              </p:ext>
            </p:extLst>
          </p:nvPr>
        </p:nvGraphicFramePr>
        <p:xfrm>
          <a:off x="457200" y="1874838"/>
          <a:ext cx="8229600"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64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Sectoren VS segmenten</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422817813"/>
              </p:ext>
            </p:extLst>
          </p:nvPr>
        </p:nvGraphicFramePr>
        <p:xfrm>
          <a:off x="457200" y="1874838"/>
          <a:ext cx="3538736" cy="3603625"/>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https://twinklemagazine.nl/2015/01/5-praktische-segmenten-voor-webshops/segmentenGoogleAnaly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93404"/>
            <a:ext cx="369703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82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385</TotalTime>
  <Words>399</Words>
  <Application>Microsoft Office PowerPoint</Application>
  <PresentationFormat>Diavoorstelling (16:10)</PresentationFormat>
  <Paragraphs>17</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Urban</vt:lpstr>
      <vt:lpstr>De eeuwig rijke God</vt:lpstr>
      <vt:lpstr>Een belofte</vt:lpstr>
      <vt:lpstr>PowerPoint-presentatie</vt:lpstr>
      <vt:lpstr>PowerPoint-presentatie</vt:lpstr>
      <vt:lpstr>Jezus Christus, beeld van God</vt:lpstr>
      <vt:lpstr>PowerPoint-presentatie</vt:lpstr>
      <vt:lpstr>Voorbeeld: Gods berouw</vt:lpstr>
      <vt:lpstr>Sectoren VS segmenten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RRH</cp:lastModifiedBy>
  <cp:revision>210</cp:revision>
  <dcterms:created xsi:type="dcterms:W3CDTF">2019-09-04T13:46:42Z</dcterms:created>
  <dcterms:modified xsi:type="dcterms:W3CDTF">2020-01-17T17:07:36Z</dcterms:modified>
</cp:coreProperties>
</file>